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2"/>
  </p:notesMasterIdLst>
  <p:sldIdLst>
    <p:sldId id="293" r:id="rId2"/>
    <p:sldId id="509" r:id="rId3"/>
    <p:sldId id="510" r:id="rId4"/>
    <p:sldId id="514" r:id="rId5"/>
    <p:sldId id="513" r:id="rId6"/>
    <p:sldId id="516" r:id="rId7"/>
    <p:sldId id="517" r:id="rId8"/>
    <p:sldId id="512" r:id="rId9"/>
    <p:sldId id="511" r:id="rId10"/>
    <p:sldId id="51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4138"/>
    <a:srgbClr val="0B0E1B"/>
    <a:srgbClr val="000011"/>
    <a:srgbClr val="EE4036"/>
    <a:srgbClr val="FFFFFF"/>
    <a:srgbClr val="EE4037"/>
    <a:srgbClr val="E6E6E6"/>
    <a:srgbClr val="EF4036"/>
    <a:srgbClr val="EA1E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89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19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9474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1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26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258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2" y="6171711"/>
            <a:ext cx="11809418" cy="28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79" spc="320" dirty="0">
                <a:solidFill>
                  <a:srgbClr val="000000"/>
                </a:solidFill>
                <a:latin typeface="+mn-lt"/>
              </a:rPr>
              <a:t>www.electricsquare.com  | </a:t>
            </a:r>
            <a:r>
              <a:rPr lang="en-GB" sz="1279" spc="320" dirty="0" err="1">
                <a:solidFill>
                  <a:srgbClr val="000000"/>
                </a:solidFill>
                <a:latin typeface="+mn-lt"/>
              </a:rPr>
              <a:t>www.studiogobo.com</a:t>
            </a:r>
            <a:r>
              <a:rPr lang="en-GB" sz="1279" spc="320" dirty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5A0B12-7725-4635-9FB8-9B2A3D0C5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241440"/>
            <a:ext cx="2015725" cy="438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8CC07D-551B-47C4-B5B5-8816642CE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300" y="6232660"/>
            <a:ext cx="1034118" cy="46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44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441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63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82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24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32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39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74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99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44D12E-0BBD-4554-97F8-827CCE39861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88E9D-9862-4CE8-A48A-BA3954C20D31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49082-BB07-46E1-9595-564899802ED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1B093A6-00D5-4837-80D3-42918BC040B4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D88E9D-9862-4CE8-A48A-BA3954C20D31}" type="datetimeFigureOut">
              <a:rPr lang="en-GB" smtClean="0"/>
              <a:pPr/>
              <a:t>04/12/2019</a:t>
            </a:fld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A5469EF-A186-47EE-8C08-1C5EEF220C61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049082-BB07-46E1-9595-564899802ED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2B7EC-E634-4789-B3FC-04E1BEA424EA}"/>
              </a:ext>
            </a:extLst>
          </p:cNvPr>
          <p:cNvSpPr txBox="1"/>
          <p:nvPr userDrawn="1"/>
        </p:nvSpPr>
        <p:spPr>
          <a:xfrm>
            <a:off x="2" y="6171711"/>
            <a:ext cx="11809418" cy="28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79" spc="320" dirty="0">
                <a:solidFill>
                  <a:schemeClr val="bg1"/>
                </a:solidFill>
                <a:latin typeface="+mn-lt"/>
              </a:rPr>
              <a:t>www.electricsquare.com  | </a:t>
            </a:r>
            <a:r>
              <a:rPr lang="en-GB" sz="1279" spc="320" dirty="0" err="1">
                <a:solidFill>
                  <a:schemeClr val="bg1"/>
                </a:solidFill>
                <a:latin typeface="+mn-lt"/>
              </a:rPr>
              <a:t>www.studiogobo.com</a:t>
            </a:r>
            <a:r>
              <a:rPr lang="en-GB" sz="1279" spc="32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644B4-1C1B-49ED-8A8C-541B0DAD360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236700"/>
            <a:ext cx="2015725" cy="448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98872-AC87-4B5D-8024-04A410AA2AE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299" y="6232660"/>
            <a:ext cx="1034120" cy="46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8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get-unity/downloa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hyperlink" Target="https://unity3d.com/learn/tutorial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99B04-264B-4B0A-9C0D-7BE908C6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99B04-264B-4B0A-9C0D-7BE908C69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75ADCC-B4FC-456D-9419-F03E275E5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Unity Workshop!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5D33EB-A8E9-4298-8301-739D7A88F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GameGig</a:t>
            </a:r>
            <a:r>
              <a:rPr lang="en-GB" dirty="0"/>
              <a:t> 2019</a:t>
            </a:r>
          </a:p>
          <a:p>
            <a:endParaRPr lang="en-GB" dirty="0"/>
          </a:p>
          <a:p>
            <a:r>
              <a:rPr lang="en-GB" dirty="0"/>
              <a:t>Huw Bowles</a:t>
            </a:r>
          </a:p>
        </p:txBody>
      </p:sp>
    </p:spTree>
    <p:extLst>
      <p:ext uri="{BB962C8B-B14F-4D97-AF65-F5344CB8AC3E}">
        <p14:creationId xmlns:p14="http://schemas.microsoft.com/office/powerpoint/2010/main" val="217390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02CA-F659-40B9-B4DA-D09A238B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- studios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A53A2-6F27-462E-B06F-3EA3AABD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Studio Gobo est. 2012</a:t>
            </a:r>
          </a:p>
          <a:p>
            <a:r>
              <a:rPr lang="en-GB" dirty="0"/>
              <a:t>Electric Square est. 2015</a:t>
            </a:r>
          </a:p>
          <a:p>
            <a:r>
              <a:rPr lang="en-GB" dirty="0"/>
              <a:t>Based in Brighton*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DC97B-CA62-4C16-B69F-D995B6776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355" y="1200865"/>
            <a:ext cx="3670407" cy="2064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FB69CA-D702-460E-8CA2-A25D713B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355" y="3592531"/>
            <a:ext cx="3585880" cy="2017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38857-AB14-49CC-ABED-FD4778979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595" y="3572393"/>
            <a:ext cx="3655375" cy="2056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E4ED2-1393-4CCF-9031-D947521FA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36" y="3572393"/>
            <a:ext cx="3655375" cy="20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6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02CA-F659-40B9-B4DA-D09A238B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The studios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A53A2-6F27-462E-B06F-3EA3AABD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Studio Gobo est. 2012</a:t>
            </a:r>
          </a:p>
          <a:p>
            <a:r>
              <a:rPr lang="en-GB" dirty="0"/>
              <a:t>Electric Square est. 2015</a:t>
            </a:r>
          </a:p>
          <a:p>
            <a:r>
              <a:rPr lang="en-GB" dirty="0"/>
              <a:t>Based in Brighton*</a:t>
            </a:r>
          </a:p>
          <a:p>
            <a:r>
              <a:rPr lang="en-GB" dirty="0"/>
              <a:t>Game dev services for clients &amp; publishers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A51FE-E204-4C2D-8184-EFBE4DF88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956" y="3999080"/>
            <a:ext cx="3301573" cy="18571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86FAC0-AF77-428E-982B-D6440C8D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6" y="4001294"/>
            <a:ext cx="3301573" cy="18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isney infinity pirates of the caribbean ship battle">
            <a:extLst>
              <a:ext uri="{FF2B5EF4-FFF2-40B4-BE49-F238E27FC236}">
                <a16:creationId xmlns:a16="http://schemas.microsoft.com/office/drawing/2014/main" id="{414A1D72-BB89-413E-BD91-73937A5F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875" y="266338"/>
            <a:ext cx="3301573" cy="18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FAC56-B8C3-4EDA-829A-C2FCC6241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876" y="4078420"/>
            <a:ext cx="3301573" cy="1852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2968B-5593-4275-ABB2-759306FAC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875" y="2135152"/>
            <a:ext cx="3301575" cy="18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368A-E8EC-49E8-B39F-67384FF8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-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CBA96-3AFD-429F-8D0B-2104D2604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Black Rock Studio</a:t>
            </a:r>
          </a:p>
          <a:p>
            <a:pPr lvl="1"/>
            <a:r>
              <a:rPr lang="en-GB" dirty="0"/>
              <a:t>R&amp;D engineer</a:t>
            </a:r>
          </a:p>
          <a:p>
            <a:r>
              <a:rPr lang="en-GB" dirty="0"/>
              <a:t>Studio Gobo</a:t>
            </a:r>
          </a:p>
          <a:p>
            <a:pPr lvl="1"/>
            <a:r>
              <a:rPr lang="en-GB" dirty="0"/>
              <a:t>Feature lead</a:t>
            </a:r>
          </a:p>
          <a:p>
            <a:r>
              <a:rPr lang="en-GB" dirty="0"/>
              <a:t>Electric Square</a:t>
            </a:r>
          </a:p>
          <a:p>
            <a:pPr lvl="1"/>
            <a:r>
              <a:rPr lang="en-GB" dirty="0"/>
              <a:t>Project lead engineer</a:t>
            </a:r>
          </a:p>
          <a:p>
            <a:pPr lvl="1"/>
            <a:r>
              <a:rPr lang="en-GB" dirty="0"/>
              <a:t>Studio R&amp;D lead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24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368A-E8EC-49E8-B39F-67384FF8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-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CBA96-3AFD-429F-8D0B-2104D2604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Black Rock Studio</a:t>
            </a:r>
          </a:p>
          <a:p>
            <a:pPr lvl="1"/>
            <a:r>
              <a:rPr lang="en-GB" dirty="0"/>
              <a:t>R&amp;D engineer</a:t>
            </a:r>
          </a:p>
          <a:p>
            <a:r>
              <a:rPr lang="en-GB" dirty="0"/>
              <a:t>Studio Gobo</a:t>
            </a:r>
          </a:p>
          <a:p>
            <a:pPr lvl="1"/>
            <a:r>
              <a:rPr lang="en-GB" dirty="0"/>
              <a:t>Feature lead</a:t>
            </a:r>
          </a:p>
          <a:p>
            <a:r>
              <a:rPr lang="en-GB" dirty="0"/>
              <a:t>Electric Square</a:t>
            </a:r>
          </a:p>
          <a:p>
            <a:pPr lvl="1"/>
            <a:r>
              <a:rPr lang="en-GB" dirty="0"/>
              <a:t>Project lead engineer</a:t>
            </a:r>
          </a:p>
          <a:p>
            <a:pPr lvl="1"/>
            <a:r>
              <a:rPr lang="en-GB" dirty="0"/>
              <a:t>Studio R&amp;D lead</a:t>
            </a:r>
          </a:p>
          <a:p>
            <a:endParaRPr lang="en-GB" dirty="0"/>
          </a:p>
        </p:txBody>
      </p:sp>
      <p:pic>
        <p:nvPicPr>
          <p:cNvPr id="7" name="Picture 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29D91968-39EC-4F1F-A118-A533CAE2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027" y="365125"/>
            <a:ext cx="5691773" cy="572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1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F7CB-A60F-4E6E-A2D7-94EADB9B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step: Install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6AC1-810B-4EA6-A691-28BB2A9C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Download &amp; install Unity</a:t>
            </a:r>
          </a:p>
          <a:p>
            <a:pPr lvl="1"/>
            <a:r>
              <a:rPr lang="en-GB" dirty="0"/>
              <a:t>‘Hub’ – launcher makes it easy to manage versions and projects</a:t>
            </a:r>
          </a:p>
          <a:p>
            <a:pPr lvl="1"/>
            <a:r>
              <a:rPr lang="en-GB" dirty="0">
                <a:hlinkClick r:id="rId2"/>
              </a:rPr>
              <a:t>https://unity3d.com/get-unity/download</a:t>
            </a:r>
            <a:endParaRPr lang="en-GB" dirty="0"/>
          </a:p>
          <a:p>
            <a:pPr lvl="1"/>
            <a:r>
              <a:rPr lang="en-GB" dirty="0"/>
              <a:t>Create free account</a:t>
            </a:r>
          </a:p>
        </p:txBody>
      </p:sp>
    </p:spTree>
    <p:extLst>
      <p:ext uri="{BB962C8B-B14F-4D97-AF65-F5344CB8AC3E}">
        <p14:creationId xmlns:p14="http://schemas.microsoft.com/office/powerpoint/2010/main" val="4234602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C5E1-15C7-4D9A-9694-A15604CE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1948-23CD-4F76-89B9-B7116B132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Unity orientation</a:t>
            </a:r>
          </a:p>
          <a:p>
            <a:r>
              <a:rPr lang="en-GB" dirty="0"/>
              <a:t>Three approaches</a:t>
            </a:r>
          </a:p>
          <a:p>
            <a:pPr lvl="1"/>
            <a:r>
              <a:rPr lang="en-GB" dirty="0"/>
              <a:t>Follow notes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28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500F-EDF9-4401-958D-EFEBF2F8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4D394-80E0-4246-9BD8-E272FC91B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Unity</a:t>
            </a:r>
            <a:endParaRPr lang="en-GB" dirty="0">
              <a:hlinkClick r:id="rId2"/>
            </a:endParaRPr>
          </a:p>
          <a:p>
            <a:pPr lvl="1"/>
            <a:r>
              <a:rPr lang="en-GB" dirty="0">
                <a:hlinkClick r:id="rId2"/>
              </a:rPr>
              <a:t>https://unity3d.com/learn/tutorials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www.google.com</a:t>
            </a:r>
            <a:endParaRPr lang="en-GB" dirty="0"/>
          </a:p>
          <a:p>
            <a:endParaRPr lang="en-GB" dirty="0"/>
          </a:p>
          <a:p>
            <a:r>
              <a:rPr lang="en-GB" dirty="0"/>
              <a:t>Assets</a:t>
            </a:r>
          </a:p>
          <a:p>
            <a:pPr lvl="1"/>
            <a:r>
              <a:rPr lang="en-GB" dirty="0"/>
              <a:t>“Standard Assets” on Unity Asset Store</a:t>
            </a:r>
          </a:p>
          <a:p>
            <a:pPr lvl="1"/>
            <a:r>
              <a:rPr lang="en-GB" dirty="0" err="1"/>
              <a:t>TurboSquid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81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29380</TotalTime>
  <Words>165</Words>
  <Application>Microsoft Office PowerPoint</Application>
  <PresentationFormat>Widescreen</PresentationFormat>
  <Paragraphs>46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 Light</vt:lpstr>
      <vt:lpstr>Calibri</vt:lpstr>
      <vt:lpstr>Arial</vt:lpstr>
      <vt:lpstr>Office Theme</vt:lpstr>
      <vt:lpstr>PowerPoint Presentation</vt:lpstr>
      <vt:lpstr>Unity Workshop!</vt:lpstr>
      <vt:lpstr>Introduction - studios</vt:lpstr>
      <vt:lpstr>Introduction – The studios</vt:lpstr>
      <vt:lpstr>Introduction - Me</vt:lpstr>
      <vt:lpstr>Introduction - Me</vt:lpstr>
      <vt:lpstr>First step: Install Unity</vt:lpstr>
      <vt:lpstr>Workshop Format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Fouillet</dc:creator>
  <cp:lastModifiedBy>Huw Bowles</cp:lastModifiedBy>
  <cp:revision>547</cp:revision>
  <dcterms:created xsi:type="dcterms:W3CDTF">2016-09-01T17:04:58Z</dcterms:created>
  <dcterms:modified xsi:type="dcterms:W3CDTF">2019-12-04T11:24:47Z</dcterms:modified>
</cp:coreProperties>
</file>